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F7745A3A-D5AD-4D1B-AC04-7F20E7AB2A89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4B9D06A-29C4-4B99-8B22-F7C2B04B3D60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c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0"/>
            <a:ext cx="7543800" cy="108585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Bangladesh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2133600"/>
            <a:ext cx="7924800" cy="4114800"/>
          </a:xfrm>
        </p:spPr>
        <p:txBody>
          <a:bodyPr/>
          <a:lstStyle/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Presented by</a:t>
            </a:r>
          </a:p>
          <a:p>
            <a:endParaRPr lang="en-US" dirty="0"/>
          </a:p>
          <a:p>
            <a:r>
              <a:rPr lang="en-US" dirty="0" smtClean="0">
                <a:latin typeface="Arial Black" pitchFamily="34" charset="0"/>
              </a:rPr>
              <a:t>                         </a:t>
            </a:r>
            <a:r>
              <a:rPr lang="en-US" dirty="0" err="1" smtClean="0">
                <a:latin typeface="Arial Black" pitchFamily="34" charset="0"/>
              </a:rPr>
              <a:t>Arka</a:t>
            </a:r>
            <a:r>
              <a:rPr lang="en-US" dirty="0" smtClean="0">
                <a:latin typeface="Arial Black" pitchFamily="34" charset="0"/>
              </a:rPr>
              <a:t> </a:t>
            </a:r>
            <a:r>
              <a:rPr lang="en-US" dirty="0" err="1" smtClean="0">
                <a:latin typeface="Arial Black" pitchFamily="34" charset="0"/>
              </a:rPr>
              <a:t>Bhuiyan</a:t>
            </a:r>
            <a:endParaRPr lang="en-US" dirty="0" smtClean="0">
              <a:latin typeface="Arial Black" pitchFamily="34" charset="0"/>
            </a:endParaRPr>
          </a:p>
          <a:p>
            <a:r>
              <a:rPr lang="en-US" smtClean="0">
                <a:latin typeface="Arial Black" pitchFamily="34" charset="0"/>
              </a:rPr>
              <a:t>                         Md</a:t>
            </a:r>
            <a:r>
              <a:rPr lang="en-US" dirty="0" smtClean="0">
                <a:latin typeface="Arial Black" pitchFamily="34" charset="0"/>
              </a:rPr>
              <a:t>. </a:t>
            </a:r>
            <a:r>
              <a:rPr lang="en-US" dirty="0" err="1" smtClean="0">
                <a:latin typeface="Arial Black" pitchFamily="34" charset="0"/>
              </a:rPr>
              <a:t>Habibullah</a:t>
            </a:r>
            <a:r>
              <a:rPr lang="en-US" dirty="0" smtClean="0">
                <a:latin typeface="Arial Black" pitchFamily="34" charset="0"/>
              </a:rPr>
              <a:t> </a:t>
            </a:r>
            <a:r>
              <a:rPr lang="en-US" dirty="0" err="1" smtClean="0">
                <a:latin typeface="Arial Black" pitchFamily="34" charset="0"/>
              </a:rPr>
              <a:t>Rakib</a:t>
            </a:r>
            <a:endParaRPr lang="en-US" dirty="0" smtClean="0">
              <a:latin typeface="Arial Black" pitchFamily="34" charset="0"/>
            </a:endParaRP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583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676400"/>
            <a:ext cx="3886200" cy="4419599"/>
          </a:xfrm>
        </p:spPr>
        <p:txBody>
          <a:bodyPr/>
          <a:lstStyle/>
          <a:p>
            <a:r>
              <a:rPr lang="en-US" dirty="0" smtClean="0"/>
              <a:t>Here one can get to see the map at the same time he can get to know about the district.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81000"/>
            <a:ext cx="7543800" cy="914400"/>
          </a:xfrm>
        </p:spPr>
        <p:txBody>
          <a:bodyPr/>
          <a:lstStyle/>
          <a:p>
            <a:r>
              <a:rPr lang="en-US" dirty="0" smtClean="0"/>
              <a:t>Special feature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31358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0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905000"/>
            <a:ext cx="6858000" cy="3657599"/>
          </a:xfrm>
        </p:spPr>
        <p:txBody>
          <a:bodyPr/>
          <a:lstStyle/>
          <a:p>
            <a:r>
              <a:rPr lang="en-US" dirty="0" smtClean="0"/>
              <a:t>We </a:t>
            </a:r>
            <a:r>
              <a:rPr lang="en-US" dirty="0" smtClean="0"/>
              <a:t>tried to keep an video effect by continuous image viewing and these images were the significant places of a </a:t>
            </a:r>
            <a:r>
              <a:rPr lang="en-US" dirty="0" smtClean="0"/>
              <a:t>particular </a:t>
            </a:r>
            <a:r>
              <a:rPr lang="en-US" dirty="0" smtClean="0"/>
              <a:t>zone.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7543800" cy="914400"/>
          </a:xfrm>
        </p:spPr>
        <p:txBody>
          <a:bodyPr/>
          <a:lstStyle/>
          <a:p>
            <a:r>
              <a:rPr lang="en-US" dirty="0" smtClean="0"/>
              <a:t>Special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282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286000"/>
            <a:ext cx="6096000" cy="3657599"/>
          </a:xfrm>
        </p:spPr>
        <p:txBody>
          <a:bodyPr/>
          <a:lstStyle/>
          <a:p>
            <a:r>
              <a:rPr lang="en-US" dirty="0" smtClean="0"/>
              <a:t>We did not find any serious bugs.</a:t>
            </a:r>
          </a:p>
          <a:p>
            <a:r>
              <a:rPr lang="en-US" dirty="0" smtClean="0"/>
              <a:t>Wrong limit of mouse co-ordinates caused the program to crash; but it is fixed.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543800" cy="914400"/>
          </a:xfrm>
        </p:spPr>
        <p:txBody>
          <a:bodyPr/>
          <a:lstStyle/>
          <a:p>
            <a:r>
              <a:rPr lang="en-US" dirty="0" smtClean="0"/>
              <a:t>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497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2133600"/>
            <a:ext cx="6096000" cy="3657599"/>
          </a:xfrm>
        </p:spPr>
        <p:txBody>
          <a:bodyPr/>
          <a:lstStyle/>
          <a:p>
            <a:r>
              <a:rPr lang="en-US" dirty="0" smtClean="0"/>
              <a:t>To our countrymen and specially to the freedom-fighter; who gifted us an independent country.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685800"/>
            <a:ext cx="7543800" cy="914400"/>
          </a:xfrm>
        </p:spPr>
        <p:txBody>
          <a:bodyPr/>
          <a:lstStyle/>
          <a:p>
            <a:r>
              <a:rPr lang="en-US" dirty="0" smtClean="0"/>
              <a:t>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784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" y="1295400"/>
            <a:ext cx="6096000" cy="3657599"/>
          </a:xfrm>
        </p:spPr>
        <p:txBody>
          <a:bodyPr>
            <a:normAutofit/>
          </a:bodyPr>
          <a:lstStyle/>
          <a:p>
            <a:pPr marL="18288" indent="0">
              <a:buNone/>
            </a:pPr>
            <a:r>
              <a:rPr lang="en-US" sz="7200" dirty="0" smtClean="0"/>
              <a:t>Thank you!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6248400"/>
            <a:ext cx="75438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584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5400" y="838200"/>
            <a:ext cx="6400800" cy="4267200"/>
          </a:xfrm>
        </p:spPr>
        <p:txBody>
          <a:bodyPr/>
          <a:lstStyle/>
          <a:p>
            <a:pPr marL="18288" indent="0">
              <a:buNone/>
            </a:pPr>
            <a:r>
              <a:rPr lang="en-US" sz="6600" dirty="0"/>
              <a:t>Any questions</a:t>
            </a:r>
            <a:r>
              <a:rPr lang="en-US" sz="6600" dirty="0" smtClean="0"/>
              <a:t>?</a:t>
            </a:r>
            <a:endParaRPr lang="en-US" sz="66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3172692"/>
            <a:ext cx="6096000" cy="3657599"/>
          </a:xfrm>
        </p:spPr>
        <p:txBody>
          <a:bodyPr/>
          <a:lstStyle/>
          <a:p>
            <a:r>
              <a:rPr lang="en-US" dirty="0" smtClean="0"/>
              <a:t>1. Bangladesh is an informative application.</a:t>
            </a:r>
          </a:p>
          <a:p>
            <a:r>
              <a:rPr lang="en-US" dirty="0" smtClean="0"/>
              <a:t>2. Bangladesh is actually an independent  country of south Asia.</a:t>
            </a:r>
          </a:p>
          <a:p>
            <a:r>
              <a:rPr lang="en-US" dirty="0" smtClean="0"/>
              <a:t>3.Has been coded in c programming language, with the help of </a:t>
            </a:r>
            <a:r>
              <a:rPr lang="en-US" dirty="0"/>
              <a:t>B</a:t>
            </a:r>
            <a:r>
              <a:rPr lang="en-US" dirty="0" smtClean="0"/>
              <a:t>orland </a:t>
            </a:r>
            <a:r>
              <a:rPr lang="en-US" dirty="0"/>
              <a:t>G</a:t>
            </a:r>
            <a:r>
              <a:rPr lang="en-US" dirty="0" smtClean="0"/>
              <a:t>raphics </a:t>
            </a:r>
            <a:r>
              <a:rPr lang="en-US" dirty="0"/>
              <a:t>I</a:t>
            </a:r>
            <a:r>
              <a:rPr lang="en-US" dirty="0" smtClean="0"/>
              <a:t>nterface (BGI).</a:t>
            </a:r>
          </a:p>
          <a:p>
            <a:r>
              <a:rPr lang="en-US" dirty="0" smtClean="0"/>
              <a:t>4. Compiled in </a:t>
            </a:r>
            <a:r>
              <a:rPr lang="en-US" dirty="0" err="1" smtClean="0"/>
              <a:t>codeblocks</a:t>
            </a:r>
            <a:r>
              <a:rPr lang="en-US" dirty="0"/>
              <a:t> </a:t>
            </a:r>
            <a:r>
              <a:rPr lang="en-US" dirty="0" smtClean="0"/>
              <a:t>successfully.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855" y="152400"/>
            <a:ext cx="7543800" cy="914400"/>
          </a:xfrm>
        </p:spPr>
        <p:txBody>
          <a:bodyPr/>
          <a:lstStyle/>
          <a:p>
            <a:r>
              <a:rPr lang="en-US" dirty="0" smtClean="0">
                <a:cs typeface="Andalus" pitchFamily="18" charset="-78"/>
              </a:rPr>
              <a:t>What is Bangladesh?</a:t>
            </a:r>
            <a:endParaRPr lang="en-US" dirty="0">
              <a:cs typeface="Andalus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114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074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057400"/>
            <a:ext cx="6096000" cy="3657599"/>
          </a:xfrm>
        </p:spPr>
        <p:txBody>
          <a:bodyPr/>
          <a:lstStyle/>
          <a:p>
            <a:r>
              <a:rPr lang="en-US" sz="2400" dirty="0" smtClean="0"/>
              <a:t>1. Implementation of C programming language.</a:t>
            </a:r>
          </a:p>
          <a:p>
            <a:r>
              <a:rPr lang="en-US" sz="2400" dirty="0" smtClean="0"/>
              <a:t>2. Learning some basic graphics operations and increasing ability over loop and conditional statements.</a:t>
            </a:r>
          </a:p>
          <a:p>
            <a:r>
              <a:rPr lang="en-US" sz="2400" dirty="0" smtClean="0"/>
              <a:t>3. Producing something very effective and very demandable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81000"/>
            <a:ext cx="7543800" cy="914400"/>
          </a:xfrm>
        </p:spPr>
        <p:txBody>
          <a:bodyPr/>
          <a:lstStyle/>
          <a:p>
            <a:r>
              <a:rPr lang="en-US" dirty="0" smtClean="0"/>
              <a:t>The motto 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668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6781800" cy="4191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81000"/>
            <a:ext cx="7543800" cy="914400"/>
          </a:xfrm>
        </p:spPr>
        <p:txBody>
          <a:bodyPr/>
          <a:lstStyle/>
          <a:p>
            <a:r>
              <a:rPr lang="en-US" dirty="0" smtClean="0"/>
              <a:t>Application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653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709" y="1905000"/>
            <a:ext cx="4087091" cy="4191000"/>
          </a:xfrm>
        </p:spPr>
        <p:txBody>
          <a:bodyPr/>
          <a:lstStyle/>
          <a:p>
            <a:r>
              <a:rPr lang="en-US" dirty="0" smtClean="0"/>
              <a:t>.In each part of the application, the user need to click on the highlighted words and go forward or backward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5257800" cy="914400"/>
          </a:xfrm>
        </p:spPr>
        <p:txBody>
          <a:bodyPr/>
          <a:lstStyle/>
          <a:p>
            <a:r>
              <a:rPr lang="en-US" dirty="0" smtClean="0"/>
              <a:t>How to operate(1)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143000"/>
            <a:ext cx="4419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547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5715000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7543800" cy="914400"/>
          </a:xfrm>
        </p:spPr>
        <p:txBody>
          <a:bodyPr/>
          <a:lstStyle/>
          <a:p>
            <a:r>
              <a:rPr lang="en-US" dirty="0" smtClean="0"/>
              <a:t>How to operate(2)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765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752600"/>
            <a:ext cx="4572000" cy="4724400"/>
          </a:xfrm>
        </p:spPr>
        <p:txBody>
          <a:bodyPr/>
          <a:lstStyle/>
          <a:p>
            <a:r>
              <a:rPr lang="en-US" dirty="0" smtClean="0"/>
              <a:t>When an user attempt to read something about a division or district, he just needs to go to the divisional map and simply click on the name of the division on the map.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81000"/>
            <a:ext cx="7543800" cy="914400"/>
          </a:xfrm>
        </p:spPr>
        <p:txBody>
          <a:bodyPr/>
          <a:lstStyle/>
          <a:p>
            <a:r>
              <a:rPr lang="en-US" dirty="0" smtClean="0"/>
              <a:t>How to operate(3)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0"/>
            <a:ext cx="4267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174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47800"/>
            <a:ext cx="4114800" cy="4724400"/>
          </a:xfrm>
        </p:spPr>
        <p:txBody>
          <a:bodyPr/>
          <a:lstStyle/>
          <a:p>
            <a:r>
              <a:rPr lang="en-US" dirty="0" smtClean="0"/>
              <a:t>Same for district and if u want to go back to previous page, simply click on the “Go Back” command.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81000"/>
            <a:ext cx="7543800" cy="914400"/>
          </a:xfrm>
        </p:spPr>
        <p:txBody>
          <a:bodyPr/>
          <a:lstStyle/>
          <a:p>
            <a:r>
              <a:rPr lang="en-US" dirty="0" smtClean="0"/>
              <a:t>How to operate(4)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47800"/>
            <a:ext cx="415807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203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6248400" cy="4419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228600"/>
            <a:ext cx="7543800" cy="914400"/>
          </a:xfrm>
        </p:spPr>
        <p:txBody>
          <a:bodyPr/>
          <a:lstStyle/>
          <a:p>
            <a:r>
              <a:rPr lang="en-US" dirty="0" smtClean="0"/>
              <a:t>Algorithm and flowchart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074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129</TotalTime>
  <Words>298</Words>
  <Application>Microsoft Office PowerPoint</Application>
  <PresentationFormat>On-screen Show (4:3)</PresentationFormat>
  <Paragraphs>36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Elemental</vt:lpstr>
      <vt:lpstr>         Bangladesh</vt:lpstr>
      <vt:lpstr>What is Bangladesh?</vt:lpstr>
      <vt:lpstr>The motto of the project</vt:lpstr>
      <vt:lpstr>Application structure</vt:lpstr>
      <vt:lpstr>How to operate(1)</vt:lpstr>
      <vt:lpstr>How to operate(2)</vt:lpstr>
      <vt:lpstr>How to operate(3)</vt:lpstr>
      <vt:lpstr>How to operate(4)</vt:lpstr>
      <vt:lpstr>Algorithm and flowchart</vt:lpstr>
      <vt:lpstr>Special feature</vt:lpstr>
      <vt:lpstr>Special effects</vt:lpstr>
      <vt:lpstr>Bugs</vt:lpstr>
      <vt:lpstr>Tribute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Bangladesh</dc:title>
  <dc:creator>Samir</dc:creator>
  <cp:lastModifiedBy>Samir</cp:lastModifiedBy>
  <cp:revision>9</cp:revision>
  <dcterms:created xsi:type="dcterms:W3CDTF">2016-11-23T20:23:43Z</dcterms:created>
  <dcterms:modified xsi:type="dcterms:W3CDTF">2016-11-24T04:04:56Z</dcterms:modified>
</cp:coreProperties>
</file>